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DDC9"/>
    <a:srgbClr val="AFBDA4"/>
    <a:srgbClr val="F8F3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872" autoAdjust="0"/>
  </p:normalViewPr>
  <p:slideViewPr>
    <p:cSldViewPr>
      <p:cViewPr varScale="1">
        <p:scale>
          <a:sx n="59" d="100"/>
          <a:sy n="59" d="100"/>
        </p:scale>
        <p:origin x="823" y="3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2" y="38100"/>
            <a:ext cx="16256000" cy="9067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A164575-29A2-3DA5-B18F-41275FCD48CC}"/>
              </a:ext>
            </a:extLst>
          </p:cNvPr>
          <p:cNvSpPr/>
          <p:nvPr/>
        </p:nvSpPr>
        <p:spPr>
          <a:xfrm>
            <a:off x="14833600" y="8839200"/>
            <a:ext cx="1371600" cy="228600"/>
          </a:xfrm>
          <a:prstGeom prst="rect">
            <a:avLst/>
          </a:prstGeom>
          <a:solidFill>
            <a:srgbClr val="AFBD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DACA2E-6F01-7F92-4ACE-702D4BEDA490}"/>
              </a:ext>
            </a:extLst>
          </p:cNvPr>
          <p:cNvSpPr/>
          <p:nvPr/>
        </p:nvSpPr>
        <p:spPr>
          <a:xfrm>
            <a:off x="14605000" y="8648700"/>
            <a:ext cx="1651000" cy="495300"/>
          </a:xfrm>
          <a:prstGeom prst="rect">
            <a:avLst/>
          </a:prstGeom>
          <a:solidFill>
            <a:srgbClr val="F8F3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907038-A9F0-938C-F1FD-812FDC808A36}"/>
              </a:ext>
            </a:extLst>
          </p:cNvPr>
          <p:cNvSpPr/>
          <p:nvPr/>
        </p:nvSpPr>
        <p:spPr>
          <a:xfrm>
            <a:off x="14605000" y="8648700"/>
            <a:ext cx="1651000" cy="495300"/>
          </a:xfrm>
          <a:prstGeom prst="rect">
            <a:avLst/>
          </a:prstGeom>
          <a:solidFill>
            <a:srgbClr val="F8F3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F8E59F-AF59-899D-4056-8277E7EDC6E3}"/>
              </a:ext>
            </a:extLst>
          </p:cNvPr>
          <p:cNvSpPr/>
          <p:nvPr/>
        </p:nvSpPr>
        <p:spPr>
          <a:xfrm>
            <a:off x="14605000" y="8648700"/>
            <a:ext cx="1651000" cy="495300"/>
          </a:xfrm>
          <a:prstGeom prst="rect">
            <a:avLst/>
          </a:prstGeom>
          <a:solidFill>
            <a:srgbClr val="F8F3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8C5652-26D7-D4DC-C6CB-93D96D2F19FA}"/>
              </a:ext>
            </a:extLst>
          </p:cNvPr>
          <p:cNvSpPr/>
          <p:nvPr/>
        </p:nvSpPr>
        <p:spPr>
          <a:xfrm>
            <a:off x="14909800" y="8763000"/>
            <a:ext cx="1295400" cy="342900"/>
          </a:xfrm>
          <a:prstGeom prst="rect">
            <a:avLst/>
          </a:prstGeom>
          <a:solidFill>
            <a:srgbClr val="E4DD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3767B4-0325-FE11-AB2B-525F1053E072}"/>
              </a:ext>
            </a:extLst>
          </p:cNvPr>
          <p:cNvSpPr/>
          <p:nvPr/>
        </p:nvSpPr>
        <p:spPr>
          <a:xfrm>
            <a:off x="14605000" y="8648700"/>
            <a:ext cx="1651000" cy="495300"/>
          </a:xfrm>
          <a:prstGeom prst="rect">
            <a:avLst/>
          </a:prstGeom>
          <a:solidFill>
            <a:srgbClr val="F8F3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836C1D-603A-7779-2284-A8DF65A1E2F4}"/>
              </a:ext>
            </a:extLst>
          </p:cNvPr>
          <p:cNvSpPr/>
          <p:nvPr/>
        </p:nvSpPr>
        <p:spPr>
          <a:xfrm>
            <a:off x="14605000" y="8648700"/>
            <a:ext cx="1651000" cy="495300"/>
          </a:xfrm>
          <a:prstGeom prst="rect">
            <a:avLst/>
          </a:prstGeom>
          <a:solidFill>
            <a:srgbClr val="F8F3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55C48B-B1EA-4A5A-4C07-0CDD8764AB04}"/>
              </a:ext>
            </a:extLst>
          </p:cNvPr>
          <p:cNvSpPr/>
          <p:nvPr/>
        </p:nvSpPr>
        <p:spPr>
          <a:xfrm>
            <a:off x="14605000" y="8648700"/>
            <a:ext cx="1651000" cy="495300"/>
          </a:xfrm>
          <a:prstGeom prst="rect">
            <a:avLst/>
          </a:prstGeom>
          <a:solidFill>
            <a:srgbClr val="F8F3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65AB57-87E4-65D8-4113-16178BD86477}"/>
              </a:ext>
            </a:extLst>
          </p:cNvPr>
          <p:cNvSpPr/>
          <p:nvPr/>
        </p:nvSpPr>
        <p:spPr>
          <a:xfrm>
            <a:off x="14605000" y="8648700"/>
            <a:ext cx="1651000" cy="495300"/>
          </a:xfrm>
          <a:prstGeom prst="rect">
            <a:avLst/>
          </a:prstGeom>
          <a:solidFill>
            <a:srgbClr val="F8F3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C0956C-9A98-5659-E1A5-BFD28D4B3D97}"/>
              </a:ext>
            </a:extLst>
          </p:cNvPr>
          <p:cNvSpPr/>
          <p:nvPr/>
        </p:nvSpPr>
        <p:spPr>
          <a:xfrm>
            <a:off x="14605000" y="8648700"/>
            <a:ext cx="1651000" cy="495300"/>
          </a:xfrm>
          <a:prstGeom prst="rect">
            <a:avLst/>
          </a:prstGeom>
          <a:solidFill>
            <a:srgbClr val="F8F3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7020CF-634F-07A6-DB98-93B23DA883FA}"/>
              </a:ext>
            </a:extLst>
          </p:cNvPr>
          <p:cNvSpPr/>
          <p:nvPr/>
        </p:nvSpPr>
        <p:spPr>
          <a:xfrm>
            <a:off x="14605000" y="8648700"/>
            <a:ext cx="1651000" cy="495300"/>
          </a:xfrm>
          <a:prstGeom prst="rect">
            <a:avLst/>
          </a:prstGeom>
          <a:solidFill>
            <a:srgbClr val="F8F3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71C669-9866-158E-B4A5-2AB636CADBB0}"/>
              </a:ext>
            </a:extLst>
          </p:cNvPr>
          <p:cNvSpPr/>
          <p:nvPr/>
        </p:nvSpPr>
        <p:spPr>
          <a:xfrm>
            <a:off x="14605000" y="8648700"/>
            <a:ext cx="1651000" cy="495300"/>
          </a:xfrm>
          <a:prstGeom prst="rect">
            <a:avLst/>
          </a:prstGeom>
          <a:solidFill>
            <a:srgbClr val="F8F3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D2E4A8-E918-5A41-53BE-F35486053F68}"/>
              </a:ext>
            </a:extLst>
          </p:cNvPr>
          <p:cNvSpPr/>
          <p:nvPr/>
        </p:nvSpPr>
        <p:spPr>
          <a:xfrm>
            <a:off x="14605000" y="8648700"/>
            <a:ext cx="1651000" cy="495300"/>
          </a:xfrm>
          <a:prstGeom prst="rect">
            <a:avLst/>
          </a:prstGeom>
          <a:solidFill>
            <a:srgbClr val="F8F3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Custom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Hamed Khalilavi</cp:lastModifiedBy>
  <cp:revision>3</cp:revision>
  <dcterms:created xsi:type="dcterms:W3CDTF">2006-08-16T00:00:00Z</dcterms:created>
  <dcterms:modified xsi:type="dcterms:W3CDTF">2026-05-10T17:45:46Z</dcterms:modified>
</cp:coreProperties>
</file>